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2/12/2024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42694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5CB52-3DE7-1B2F-0857-B798A62237B7}"/>
              </a:ext>
            </a:extLst>
          </p:cNvPr>
          <p:cNvSpPr/>
          <p:nvPr/>
        </p:nvSpPr>
        <p:spPr>
          <a:xfrm>
            <a:off x="3192651" y="3429000"/>
            <a:ext cx="6772759" cy="232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79AA0-EB9B-38B3-7C5A-4BACD8553E54}"/>
              </a:ext>
            </a:extLst>
          </p:cNvPr>
          <p:cNvSpPr/>
          <p:nvPr/>
        </p:nvSpPr>
        <p:spPr>
          <a:xfrm>
            <a:off x="5950634" y="1336431"/>
            <a:ext cx="3802173" cy="5345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579FF-D708-38E5-C23B-ACD83A305972}"/>
              </a:ext>
            </a:extLst>
          </p:cNvPr>
          <p:cNvSpPr/>
          <p:nvPr/>
        </p:nvSpPr>
        <p:spPr>
          <a:xfrm>
            <a:off x="2686929" y="1730326"/>
            <a:ext cx="7313615" cy="1308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133A58-13C2-C7C0-60A8-589905BA90B6}"/>
              </a:ext>
            </a:extLst>
          </p:cNvPr>
          <p:cNvSpPr/>
          <p:nvPr/>
        </p:nvSpPr>
        <p:spPr>
          <a:xfrm>
            <a:off x="2546252" y="3770142"/>
            <a:ext cx="7206555" cy="2285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A2F12-A701-0A44-4C1E-DB1011D3693E}"/>
              </a:ext>
            </a:extLst>
          </p:cNvPr>
          <p:cNvSpPr/>
          <p:nvPr/>
        </p:nvSpPr>
        <p:spPr>
          <a:xfrm>
            <a:off x="2704880" y="914400"/>
            <a:ext cx="5679465" cy="1308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8289-6045-935B-E1B2-9EA3BE9A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65571-8A74-1CF0-1B83-4359EA5F94D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799B9-EB50-D194-210A-AE38FB30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DA1AA-5DC8-A736-4F2E-B90DBAD7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1699662"/>
            <a:ext cx="9666553" cy="34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1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A63CF-701E-AC39-8B88-C68DD057E6D5}"/>
              </a:ext>
            </a:extLst>
          </p:cNvPr>
          <p:cNvSpPr/>
          <p:nvPr/>
        </p:nvSpPr>
        <p:spPr>
          <a:xfrm>
            <a:off x="2996418" y="1744394"/>
            <a:ext cx="5373858" cy="2419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BB9E0-9C88-220C-65A8-2D59B99D16C9}"/>
              </a:ext>
            </a:extLst>
          </p:cNvPr>
          <p:cNvSpPr/>
          <p:nvPr/>
        </p:nvSpPr>
        <p:spPr>
          <a:xfrm>
            <a:off x="2996418" y="5739618"/>
            <a:ext cx="5373858" cy="893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14C76-3E32-7B15-EBFC-F394DF206EF2}"/>
              </a:ext>
            </a:extLst>
          </p:cNvPr>
          <p:cNvSpPr/>
          <p:nvPr/>
        </p:nvSpPr>
        <p:spPr>
          <a:xfrm>
            <a:off x="2935165" y="2616591"/>
            <a:ext cx="5983752" cy="1378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F10-A1AC-3B0E-CA49-6AF0E26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1C32-6CB2-B13E-A424-4C97AC9F001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3B7E-D569-E04F-4724-266FD35D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8C71A-6057-AFC0-D626-53CE7A7D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0" y="1300568"/>
            <a:ext cx="8565639" cy="4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7F6F88-6866-0CEC-B499-7343C6E212A8}"/>
              </a:ext>
            </a:extLst>
          </p:cNvPr>
          <p:cNvSpPr/>
          <p:nvPr/>
        </p:nvSpPr>
        <p:spPr>
          <a:xfrm>
            <a:off x="1378634" y="3010486"/>
            <a:ext cx="9536608" cy="2396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F66636-F506-D69E-361F-6195F58C378B}"/>
              </a:ext>
            </a:extLst>
          </p:cNvPr>
          <p:cNvSpPr/>
          <p:nvPr/>
        </p:nvSpPr>
        <p:spPr>
          <a:xfrm>
            <a:off x="2732463" y="1322363"/>
            <a:ext cx="6889839" cy="815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F410F-9B67-74E6-B927-4B0ACAD27085}"/>
              </a:ext>
            </a:extLst>
          </p:cNvPr>
          <p:cNvSpPr/>
          <p:nvPr/>
        </p:nvSpPr>
        <p:spPr>
          <a:xfrm>
            <a:off x="2732463" y="4346917"/>
            <a:ext cx="6727074" cy="2007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087-756A-35E8-3FF4-DFD8199D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62B49-D8AF-2867-AAE7-658EC66DBA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5064-9C98-B277-FB59-6E87A1C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FA31-0B9E-694A-43A3-9598D07F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23" y="477868"/>
            <a:ext cx="6903354" cy="59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6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8C9EB5-064D-E399-6A00-1AD7124A7653}"/>
              </a:ext>
            </a:extLst>
          </p:cNvPr>
          <p:cNvSpPr/>
          <p:nvPr/>
        </p:nvSpPr>
        <p:spPr>
          <a:xfrm>
            <a:off x="2166425" y="5078437"/>
            <a:ext cx="8162268" cy="1409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4904-53D2-199A-3D3C-86B764F0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58223-C3A6-C7E4-2522-33BB2580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D1721-664E-9D83-4E55-57560CC35E3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F7432-51F9-6A1B-AEED-AF2AE6AE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6" y="482398"/>
            <a:ext cx="8364692" cy="5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1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48A8A-D876-2F02-CF4D-77B15B41586B}"/>
              </a:ext>
            </a:extLst>
          </p:cNvPr>
          <p:cNvSpPr/>
          <p:nvPr/>
        </p:nvSpPr>
        <p:spPr>
          <a:xfrm>
            <a:off x="3189121" y="255560"/>
            <a:ext cx="5121519" cy="1052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6E4AD-B11E-D4F7-A1AC-47BD7406AD4F}"/>
              </a:ext>
            </a:extLst>
          </p:cNvPr>
          <p:cNvSpPr/>
          <p:nvPr/>
        </p:nvSpPr>
        <p:spPr>
          <a:xfrm>
            <a:off x="3615397" y="4586068"/>
            <a:ext cx="4346917" cy="1985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C0320-598A-649F-391B-70DD38B014DC}"/>
              </a:ext>
            </a:extLst>
          </p:cNvPr>
          <p:cNvSpPr/>
          <p:nvPr/>
        </p:nvSpPr>
        <p:spPr>
          <a:xfrm>
            <a:off x="1863306" y="2011680"/>
            <a:ext cx="8735846" cy="2757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1A27-7DFC-95A8-1D19-97248E8D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23819-F38C-62A6-70F3-0EF865AB5422}"/>
              </a:ext>
            </a:extLst>
          </p:cNvPr>
          <p:cNvSpPr txBox="1"/>
          <p:nvPr/>
        </p:nvSpPr>
        <p:spPr>
          <a:xfrm>
            <a:off x="722142" y="548640"/>
            <a:ext cx="53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Taylor y Forst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4C1B2-AB29-D15D-CD7D-17D2B16D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1" y="1673524"/>
            <a:ext cx="3723395" cy="3895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C16AB-A34E-FEA2-18FB-43EDDDC5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3525"/>
            <a:ext cx="4674292" cy="38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23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244A-2D61-8495-2F4D-394819F8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B8623-8BC5-CE0B-D75F-70F8D633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098"/>
            <a:ext cx="2938075" cy="62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C8439-62E8-CFF7-800D-C5156A46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31" y="84846"/>
            <a:ext cx="5548973" cy="82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8F31C-27F4-76B6-21F8-7642BE6C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504" y="0"/>
            <a:ext cx="3444661" cy="99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47F27-FF3F-6BAE-D3E4-EC111260B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5" y="1428039"/>
            <a:ext cx="10918549" cy="1260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46590-7887-EE72-47CA-2826FA9F0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4" y="5889742"/>
            <a:ext cx="1173102" cy="871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7F483-A7BB-0279-3784-9340336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76" y="2985475"/>
            <a:ext cx="10474098" cy="29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CC80-1307-1841-80E0-0F84E6BE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1E237-4C61-5A46-36F5-23E275A0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4A8-E418-5572-1B78-C6B84A43CC3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E416-BA16-C61B-3335-E442BCC4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333582"/>
            <a:ext cx="8111257" cy="6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98C-A075-6046-F474-146DD55B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CDF5-1784-350B-A638-4BAB9F5A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1A92-7F8E-833F-EB3F-5CA18C24638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70539-6976-506A-FCEA-E80DD9DB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2" y="1413368"/>
            <a:ext cx="10011820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57CC2-1FD5-D7A2-83C2-8D21A61A491F}"/>
              </a:ext>
            </a:extLst>
          </p:cNvPr>
          <p:cNvSpPr/>
          <p:nvPr/>
        </p:nvSpPr>
        <p:spPr>
          <a:xfrm>
            <a:off x="2851688" y="1317356"/>
            <a:ext cx="5550440" cy="1565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663C1-B03C-AD33-82F7-35B62096AF08}"/>
              </a:ext>
            </a:extLst>
          </p:cNvPr>
          <p:cNvSpPr/>
          <p:nvPr/>
        </p:nvSpPr>
        <p:spPr>
          <a:xfrm>
            <a:off x="498399" y="1766807"/>
            <a:ext cx="11063337" cy="3271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2188A-8D54-DAD1-C6B1-37BBD1786BF8}"/>
              </a:ext>
            </a:extLst>
          </p:cNvPr>
          <p:cNvSpPr/>
          <p:nvPr/>
        </p:nvSpPr>
        <p:spPr>
          <a:xfrm>
            <a:off x="2512353" y="4293031"/>
            <a:ext cx="6165821" cy="2132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3838-A8F8-A4A7-20D5-8E435FAA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0D2D4-A21C-AF3B-E05A-214FD3EE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E841B-A8B4-9EB2-E30C-F9FA237FBED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BA40-E5DA-E42B-BBD9-A82FE469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65" y="1327787"/>
            <a:ext cx="8666269" cy="3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EF01-54DF-40A0-2556-1057C336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AF180-0342-F2F8-302D-37BDB60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E8F1A-52D6-C54D-4C84-251A7D2931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7544-AF75-E68E-3C14-DBD5722E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93" y="207303"/>
            <a:ext cx="8390247" cy="6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734F9-4B05-2D7E-7172-A7B8B02DFF06}"/>
              </a:ext>
            </a:extLst>
          </p:cNvPr>
          <p:cNvSpPr/>
          <p:nvPr/>
        </p:nvSpPr>
        <p:spPr>
          <a:xfrm>
            <a:off x="2665708" y="5114441"/>
            <a:ext cx="8369085" cy="1310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CB0809-C641-C0DF-FCD3-DC83E0A55B45}"/>
              </a:ext>
            </a:extLst>
          </p:cNvPr>
          <p:cNvSpPr/>
          <p:nvPr/>
        </p:nvSpPr>
        <p:spPr>
          <a:xfrm>
            <a:off x="2789695" y="2371242"/>
            <a:ext cx="7769037" cy="1658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8358C9-2FCD-D8A4-1080-B3A8F3CC9885}"/>
              </a:ext>
            </a:extLst>
          </p:cNvPr>
          <p:cNvSpPr/>
          <p:nvPr/>
        </p:nvSpPr>
        <p:spPr>
          <a:xfrm>
            <a:off x="3735092" y="371959"/>
            <a:ext cx="5006376" cy="1983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79138-D46C-CCCC-7415-296E7AF768C1}"/>
              </a:ext>
            </a:extLst>
          </p:cNvPr>
          <p:cNvSpPr/>
          <p:nvPr/>
        </p:nvSpPr>
        <p:spPr>
          <a:xfrm>
            <a:off x="3022169" y="4510007"/>
            <a:ext cx="6509289" cy="2309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E2441-EA1F-2CDA-BCDE-A4E9546770AE}"/>
              </a:ext>
            </a:extLst>
          </p:cNvPr>
          <p:cNvSpPr/>
          <p:nvPr/>
        </p:nvSpPr>
        <p:spPr>
          <a:xfrm>
            <a:off x="2664663" y="133350"/>
            <a:ext cx="6370849" cy="831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89F-06A0-BB4D-06B0-B1654407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65A4F-68FA-FD24-E2DA-8B4AEB36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D3AC-4C27-51B9-F9C6-77F18B93B79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68AB1-3626-43D6-A123-A85C719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964796"/>
            <a:ext cx="8891929" cy="46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BE79-D01C-0F4C-A7DF-D2FF416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824D7-44F7-76FA-603A-5D6D714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FD5A4-F92F-0A04-4A93-597DB90D041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60F2-A2EA-C54F-B115-72D19CE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86906"/>
            <a:ext cx="7080669" cy="65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7FFB-5948-282F-4F36-4C50CB5B25F9}"/>
              </a:ext>
            </a:extLst>
          </p:cNvPr>
          <p:cNvSpPr/>
          <p:nvPr/>
        </p:nvSpPr>
        <p:spPr>
          <a:xfrm>
            <a:off x="2371241" y="1704814"/>
            <a:ext cx="9531457" cy="1999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EA08B0-48CC-5F66-55EC-CF4105B95BFA}"/>
              </a:ext>
            </a:extLst>
          </p:cNvPr>
          <p:cNvSpPr/>
          <p:nvPr/>
        </p:nvSpPr>
        <p:spPr>
          <a:xfrm>
            <a:off x="2045776" y="2603715"/>
            <a:ext cx="9422970" cy="2917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D5ACB-B4C7-EA7C-6483-CA1E05446C84}"/>
              </a:ext>
            </a:extLst>
          </p:cNvPr>
          <p:cNvSpPr/>
          <p:nvPr/>
        </p:nvSpPr>
        <p:spPr>
          <a:xfrm>
            <a:off x="2789695" y="3704095"/>
            <a:ext cx="5819466" cy="3035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F76A1-645B-E5FB-F6E2-A044FFD7BFF0}"/>
              </a:ext>
            </a:extLst>
          </p:cNvPr>
          <p:cNvSpPr/>
          <p:nvPr/>
        </p:nvSpPr>
        <p:spPr>
          <a:xfrm>
            <a:off x="3338063" y="371959"/>
            <a:ext cx="4178615" cy="402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51F14-FBD8-CABD-8057-CE9ADFF7966D}"/>
              </a:ext>
            </a:extLst>
          </p:cNvPr>
          <p:cNvSpPr/>
          <p:nvPr/>
        </p:nvSpPr>
        <p:spPr>
          <a:xfrm>
            <a:off x="3338063" y="4184542"/>
            <a:ext cx="6237258" cy="2486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1E1BD-95D4-3CC8-7F16-D37614A442BE}"/>
              </a:ext>
            </a:extLst>
          </p:cNvPr>
          <p:cNvSpPr/>
          <p:nvPr/>
        </p:nvSpPr>
        <p:spPr>
          <a:xfrm>
            <a:off x="2156605" y="2774197"/>
            <a:ext cx="8769700" cy="303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A8446-F18A-216B-7259-1C2D4A4B5E9A}"/>
              </a:ext>
            </a:extLst>
          </p:cNvPr>
          <p:cNvSpPr/>
          <p:nvPr/>
        </p:nvSpPr>
        <p:spPr>
          <a:xfrm>
            <a:off x="2650210" y="5052447"/>
            <a:ext cx="6075336" cy="16705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526F-965A-D805-497A-9268ADAF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0BF33-7AD6-1AEA-9834-1385FE1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0590-62B8-17F8-DCCD-CA55004E0F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C6DE-747C-5852-4609-6DA06ACA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7" y="1662149"/>
            <a:ext cx="8992345" cy="3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3BA7BD-0E38-4F39-04F0-23B499EFA95D}"/>
              </a:ext>
            </a:extLst>
          </p:cNvPr>
          <p:cNvSpPr/>
          <p:nvPr/>
        </p:nvSpPr>
        <p:spPr>
          <a:xfrm>
            <a:off x="2822904" y="2603715"/>
            <a:ext cx="7600473" cy="204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8A7B1-E876-AB34-40BF-4B1431DE6208}"/>
              </a:ext>
            </a:extLst>
          </p:cNvPr>
          <p:cNvSpPr/>
          <p:nvPr/>
        </p:nvSpPr>
        <p:spPr>
          <a:xfrm>
            <a:off x="2822904" y="5191932"/>
            <a:ext cx="7600473" cy="13501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875EF-E20C-CE7C-CC54-5BC9EA3BD03C}"/>
              </a:ext>
            </a:extLst>
          </p:cNvPr>
          <p:cNvSpPr/>
          <p:nvPr/>
        </p:nvSpPr>
        <p:spPr>
          <a:xfrm>
            <a:off x="2402237" y="3688597"/>
            <a:ext cx="7569491" cy="1642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3B-9BF0-60C6-D314-63B87A12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946C-51AD-C5B1-1E69-C14F8851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8A46F-4887-9CE8-BC38-F9E4CF6D25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59427-33C2-A2EF-7E07-E0C5309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75943"/>
            <a:ext cx="5392228" cy="6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618-5EBD-EC0E-69D0-EEB01B1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1D8B-0D97-6BF6-648A-37588C56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AA81B-5AAC-BD02-D098-80220830390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CCE0-E87C-EFB7-EA27-2788B01A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6" y="1247651"/>
            <a:ext cx="9281057" cy="4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D82F4-4038-FA03-80BE-099D32AA863A}"/>
              </a:ext>
            </a:extLst>
          </p:cNvPr>
          <p:cNvSpPr/>
          <p:nvPr/>
        </p:nvSpPr>
        <p:spPr>
          <a:xfrm>
            <a:off x="2567077" y="964796"/>
            <a:ext cx="8364180" cy="2754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C04-39C3-5296-5A61-4B185E0D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C0FA5-7187-918B-CC5C-A19D9159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1C7A-EE4A-B5C0-5181-CDF5807674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E1BE0-9CD3-D329-CD91-E0FA10A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391820"/>
            <a:ext cx="6879566" cy="58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19873-0F3C-C349-ECA4-890F6F1C4853}"/>
              </a:ext>
            </a:extLst>
          </p:cNvPr>
          <p:cNvSpPr/>
          <p:nvPr/>
        </p:nvSpPr>
        <p:spPr>
          <a:xfrm>
            <a:off x="2969552" y="2572719"/>
            <a:ext cx="4919085" cy="1038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CE0E1-36F1-69B9-1462-6F2FA8E0DD2A}"/>
              </a:ext>
            </a:extLst>
          </p:cNvPr>
          <p:cNvSpPr/>
          <p:nvPr/>
        </p:nvSpPr>
        <p:spPr>
          <a:xfrm>
            <a:off x="3084163" y="4695986"/>
            <a:ext cx="4919085" cy="1935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F7E3-279C-878B-5B94-7F7D737E7DDA}"/>
              </a:ext>
            </a:extLst>
          </p:cNvPr>
          <p:cNvSpPr/>
          <p:nvPr/>
        </p:nvSpPr>
        <p:spPr>
          <a:xfrm>
            <a:off x="2674190" y="5579390"/>
            <a:ext cx="6211018" cy="1223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F55FC9-BF5B-A1E8-D1F0-15BD91ED5EFF}"/>
              </a:ext>
            </a:extLst>
          </p:cNvPr>
          <p:cNvSpPr/>
          <p:nvPr/>
        </p:nvSpPr>
        <p:spPr>
          <a:xfrm>
            <a:off x="2696705" y="2262753"/>
            <a:ext cx="5393410" cy="2014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87743-7FE3-E485-C00C-32B1093745E4}"/>
              </a:ext>
            </a:extLst>
          </p:cNvPr>
          <p:cNvSpPr/>
          <p:nvPr/>
        </p:nvSpPr>
        <p:spPr>
          <a:xfrm>
            <a:off x="1844298" y="2061275"/>
            <a:ext cx="9314482" cy="3478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EE1AA-142E-7C61-70AF-A0B8D4493EDA}"/>
              </a:ext>
            </a:extLst>
          </p:cNvPr>
          <p:cNvSpPr/>
          <p:nvPr/>
        </p:nvSpPr>
        <p:spPr>
          <a:xfrm>
            <a:off x="2755690" y="1562793"/>
            <a:ext cx="5922483" cy="3092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33179-405B-F8F2-1B7C-FF64E67168A2}"/>
              </a:ext>
            </a:extLst>
          </p:cNvPr>
          <p:cNvSpPr/>
          <p:nvPr/>
        </p:nvSpPr>
        <p:spPr>
          <a:xfrm>
            <a:off x="2755689" y="5004262"/>
            <a:ext cx="5922483" cy="140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D79-27D9-2A79-AC18-9BAD7F8E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7CA4-1436-B8A1-B8BB-9C5236F9CCD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AD3A-2DE9-788D-BF39-8F12BD2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AFBB-9031-782E-8A18-615DED02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8" y="145569"/>
            <a:ext cx="5370394" cy="6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4" y="112065"/>
            <a:ext cx="6230069" cy="6633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23A72-1C76-3E2A-0FE1-F01DE762A353}"/>
              </a:ext>
            </a:extLst>
          </p:cNvPr>
          <p:cNvSpPr/>
          <p:nvPr/>
        </p:nvSpPr>
        <p:spPr>
          <a:xfrm>
            <a:off x="4355869" y="5203767"/>
            <a:ext cx="4391315" cy="399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C6A59-F72D-08A3-E767-71CECFCE81D5}"/>
              </a:ext>
            </a:extLst>
          </p:cNvPr>
          <p:cNvSpPr/>
          <p:nvPr/>
        </p:nvSpPr>
        <p:spPr>
          <a:xfrm>
            <a:off x="4023361" y="5989690"/>
            <a:ext cx="1446414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BCC3F-776A-DDEE-106F-4F52CE8BC5A2}"/>
              </a:ext>
            </a:extLst>
          </p:cNvPr>
          <p:cNvSpPr/>
          <p:nvPr/>
        </p:nvSpPr>
        <p:spPr>
          <a:xfrm>
            <a:off x="2693324" y="157971"/>
            <a:ext cx="4932427" cy="2468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B57707-FB95-6D0A-FA48-96AC8F27FC9E}"/>
              </a:ext>
            </a:extLst>
          </p:cNvPr>
          <p:cNvSpPr/>
          <p:nvPr/>
        </p:nvSpPr>
        <p:spPr>
          <a:xfrm>
            <a:off x="2592058" y="2909455"/>
            <a:ext cx="7419080" cy="162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20F3-5881-9CB4-F4AD-3E15391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16A4B-4DAB-D50E-0778-30941B74051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EB38-AF49-8D7D-F845-E3C2D082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1F9C-95DD-E683-03F1-66C44C99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87" y="1226791"/>
            <a:ext cx="9567210" cy="44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169EC7-BCB0-1B02-CF6F-AD4990B2F9DE}"/>
              </a:ext>
            </a:extLst>
          </p:cNvPr>
          <p:cNvSpPr/>
          <p:nvPr/>
        </p:nvSpPr>
        <p:spPr>
          <a:xfrm>
            <a:off x="3158835" y="5935287"/>
            <a:ext cx="4788131" cy="822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B5A2E-5D89-B512-CB58-B8E91C7A2B6C}"/>
              </a:ext>
            </a:extLst>
          </p:cNvPr>
          <p:cNvSpPr/>
          <p:nvPr/>
        </p:nvSpPr>
        <p:spPr>
          <a:xfrm>
            <a:off x="2371241" y="4432515"/>
            <a:ext cx="8069777" cy="148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E61BE-98D7-DB0E-5C35-562D0E14CEAD}"/>
              </a:ext>
            </a:extLst>
          </p:cNvPr>
          <p:cNvSpPr/>
          <p:nvPr/>
        </p:nvSpPr>
        <p:spPr>
          <a:xfrm>
            <a:off x="1729047" y="2211185"/>
            <a:ext cx="9308603" cy="32585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265E-A767-BDE5-559A-514CF9E5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2037E-F9DD-1FD0-5A48-CEA3D72A391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CE018-3189-667A-28D0-9F88913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2A5CC-DA5F-C4C6-1AA0-F8E60D54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80" y="137303"/>
            <a:ext cx="5709520" cy="6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74CB6-BC47-E2B1-F8CD-F06EBDC09119}"/>
              </a:ext>
            </a:extLst>
          </p:cNvPr>
          <p:cNvSpPr/>
          <p:nvPr/>
        </p:nvSpPr>
        <p:spPr>
          <a:xfrm>
            <a:off x="1448972" y="2391508"/>
            <a:ext cx="9984888" cy="2344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58C71C-D04F-9F9F-AA9B-1E8712A16634}"/>
              </a:ext>
            </a:extLst>
          </p:cNvPr>
          <p:cNvSpPr/>
          <p:nvPr/>
        </p:nvSpPr>
        <p:spPr>
          <a:xfrm>
            <a:off x="2499863" y="3784209"/>
            <a:ext cx="4711820" cy="19272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2416-0153-E7C6-30DC-6359E9B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23F5D-5558-7416-8B62-71C2BC6C72D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88CD-8E8C-3743-4495-7AB9321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04B-6D86-35D6-F741-C370209F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42" y="1094158"/>
            <a:ext cx="9781925" cy="47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3C63-CDE0-D353-41FD-77A869E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4EEF4-60FF-A325-B9D8-23877AE1EF1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9E9A-AE44-878A-0AA2-0DBC26D2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6C908-DA41-D8FA-B85A-51A5426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94" y="443628"/>
            <a:ext cx="6710183" cy="62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D8E4-3531-8C54-205D-280F44FC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B1DF-FED8-38F9-B64F-6E83D9539B1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91E72-93F2-2BE9-9B6D-3D720349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6749-AF09-90EA-33E4-E1A66DB5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233156"/>
            <a:ext cx="4663027" cy="6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C526-3F74-E145-C3BD-25DEADF0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D10C6-7FCD-2F51-2F35-23AED99045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B9D0-93BA-4BFB-7090-05ADC461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0714-C1D8-168F-BD5C-12253F6C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4" y="1146818"/>
            <a:ext cx="8607085" cy="45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9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AADF-8495-1810-08D2-7A182A8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77057-2434-ABD8-D958-A4FEAF0E22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27D4F-B113-B52C-E5CB-787FE6A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301E-879D-7FAF-64CE-AB9389A0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9" y="443628"/>
            <a:ext cx="7158757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716C-844C-D106-13A7-E9D70511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85915-C318-0A77-92BE-0033737474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ED05-645E-59EF-8024-D2137929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36D6-ABED-7EDA-E63C-55AE8E0B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55" y="1189816"/>
            <a:ext cx="9035383" cy="4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12DDE-9356-FE9B-767D-03EAF4E9AFCB}"/>
              </a:ext>
            </a:extLst>
          </p:cNvPr>
          <p:cNvSpPr/>
          <p:nvPr/>
        </p:nvSpPr>
        <p:spPr>
          <a:xfrm>
            <a:off x="2650210" y="3037668"/>
            <a:ext cx="6718077" cy="3643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F0B3-F677-C4FF-90B7-4594A3E8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2CAFB6-9F87-F80B-3A2B-E2FBAC139A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5E-D576-9D0D-8A28-D9BDAB85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82B6-9290-8D82-AFD1-A74536F2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82" y="232440"/>
            <a:ext cx="6713777" cy="6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9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42BD-E745-B1F8-5AA1-07AF0BB7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19C70-4D81-BCF7-9C60-9D6DFDF53ED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834-729E-36D5-582B-C1A6BD10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41C2C-1A14-0952-3CC7-195B35B7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13" y="634041"/>
            <a:ext cx="8819970" cy="51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C0B-3276-5580-7C37-ECE59BA1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B2545-55BE-EB09-5E70-2F0BFFABF12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9365-0EEC-1A45-28D4-1B80ECA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391A9-C903-1EB8-ADB7-886EFB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16019"/>
            <a:ext cx="6689785" cy="64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A89B-8C11-50A0-C8C6-180022E7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8046D-145D-1278-C20B-5C803E5CB57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8D75-7906-BCD2-59F8-8E42483D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9212-235B-14EB-4BCB-AAF2E2F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4" y="443628"/>
            <a:ext cx="8209863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6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06CD-DF37-3AA9-98A9-BE6C616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B463B-1824-2FEB-C0C1-9835CEA29D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6CA17-0769-1DFC-8FF4-B1E4AD6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360AD-137B-C044-B721-F35BA18A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035079"/>
            <a:ext cx="9460904" cy="5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C312-5C81-EC6E-8E94-B3D5908E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3640A-5AB2-0C65-98DA-7C1A5AC0C99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EC4D-9E74-0481-C358-3BA90480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4E26-EA28-6884-21BE-1943A244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5" y="-1"/>
            <a:ext cx="8246853" cy="6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6E7-E6E9-1588-D290-4C96E614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51BB9-1A64-6AF3-F95C-CEECC637275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78AAD-5C7C-8DD8-C269-DD17CCD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EFA2-4782-C2AE-0732-62F8F3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40" y="178639"/>
            <a:ext cx="7975659" cy="6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D2CF2-880F-A6DC-1089-661536CC07F5}"/>
              </a:ext>
            </a:extLst>
          </p:cNvPr>
          <p:cNvSpPr/>
          <p:nvPr/>
        </p:nvSpPr>
        <p:spPr>
          <a:xfrm>
            <a:off x="2968283" y="1800665"/>
            <a:ext cx="5934177" cy="48310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BA2-B97F-0D96-3BD4-DF7406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1586-F1EE-EE0E-1A41-07CA3C4E20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EAA75-2292-2529-1828-B0351781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CC046-A5D1-D162-A03D-38508D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2023384"/>
            <a:ext cx="10096136" cy="27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B364-E3A6-C9C5-2A94-536A8512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CDA44-644E-54F9-93CC-A7A7F5320B2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57975-13B8-3C44-9944-15CF58F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1E048-09D0-AE6D-178F-4AFAA87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1" y="570152"/>
            <a:ext cx="6669747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58D70-0402-CF1A-2E80-76D9BE0BDE01}"/>
              </a:ext>
            </a:extLst>
          </p:cNvPr>
          <p:cNvSpPr/>
          <p:nvPr/>
        </p:nvSpPr>
        <p:spPr>
          <a:xfrm>
            <a:off x="2461404" y="123986"/>
            <a:ext cx="7269192" cy="1689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6" y="56272"/>
            <a:ext cx="7069052" cy="4121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B366D-B452-3D88-5B26-BFD9C8BF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223" y="3993440"/>
            <a:ext cx="7769181" cy="2246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152B9-549E-ADBC-6EBA-86766A1246AB}"/>
              </a:ext>
            </a:extLst>
          </p:cNvPr>
          <p:cNvSpPr/>
          <p:nvPr/>
        </p:nvSpPr>
        <p:spPr>
          <a:xfrm>
            <a:off x="2085503" y="1617785"/>
            <a:ext cx="7769181" cy="4437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208C-2ED5-EAE9-B289-17E307A70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472F6-F0A7-A61B-DFBB-DB320F9AD6F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7FFA-9148-390D-7E5B-2A48150A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017E-4A44-2A1C-E3E0-28460716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35" y="194708"/>
            <a:ext cx="5611933" cy="64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AA3C2A-A4B6-BE29-560A-AD595329B76B}"/>
              </a:ext>
            </a:extLst>
          </p:cNvPr>
          <p:cNvSpPr/>
          <p:nvPr/>
        </p:nvSpPr>
        <p:spPr>
          <a:xfrm>
            <a:off x="2461846" y="2110154"/>
            <a:ext cx="8187397" cy="39455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C1AF7-90DD-470B-9BC3-D354540B5734}"/>
              </a:ext>
            </a:extLst>
          </p:cNvPr>
          <p:cNvSpPr/>
          <p:nvPr/>
        </p:nvSpPr>
        <p:spPr>
          <a:xfrm>
            <a:off x="2714624" y="1871003"/>
            <a:ext cx="6762752" cy="1557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D6A8-AAF6-E747-C9BD-E51A4FD8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A48904-4B9D-4E35-5CF6-D8F6A775588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5C65-3D02-1083-6C44-26D38F3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AD9D2-797B-AE90-AAEE-1A5C780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5" y="317469"/>
            <a:ext cx="9147205" cy="6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6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8F9E9D-3F12-45E8-8F3A-A3F5DA0F4A40}"/>
              </a:ext>
            </a:extLst>
          </p:cNvPr>
          <p:cNvSpPr/>
          <p:nvPr/>
        </p:nvSpPr>
        <p:spPr>
          <a:xfrm>
            <a:off x="2322572" y="202899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BBBA2F-6B31-7E48-8B1F-D55C2C37BC57}"/>
              </a:ext>
            </a:extLst>
          </p:cNvPr>
          <p:cNvSpPr/>
          <p:nvPr/>
        </p:nvSpPr>
        <p:spPr>
          <a:xfrm>
            <a:off x="2322572" y="3165231"/>
            <a:ext cx="6390107" cy="2315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4B7AA-9810-A715-ABA5-B7C996D143FC}"/>
              </a:ext>
            </a:extLst>
          </p:cNvPr>
          <p:cNvSpPr/>
          <p:nvPr/>
        </p:nvSpPr>
        <p:spPr>
          <a:xfrm>
            <a:off x="2386821" y="1266092"/>
            <a:ext cx="5566734" cy="15755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E7BD0-B540-5F68-8AE7-F47143E31286}"/>
              </a:ext>
            </a:extLst>
          </p:cNvPr>
          <p:cNvSpPr/>
          <p:nvPr/>
        </p:nvSpPr>
        <p:spPr>
          <a:xfrm flipV="1">
            <a:off x="2377440" y="2996418"/>
            <a:ext cx="6214468" cy="1406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8B20-F768-2615-AB6E-FA95EEC0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601F6-B950-9FB7-DF82-07256529C4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9B7C-2F3B-C5CF-29D0-8DA7173C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D9254-1B0A-5EE9-1DAC-07FFF602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2" y="443628"/>
            <a:ext cx="8483430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9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07985F-780A-01AF-76BC-7FF1D084D5B1}"/>
              </a:ext>
            </a:extLst>
          </p:cNvPr>
          <p:cNvSpPr/>
          <p:nvPr/>
        </p:nvSpPr>
        <p:spPr>
          <a:xfrm>
            <a:off x="2461763" y="576775"/>
            <a:ext cx="6664984" cy="580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A5AD-2025-F372-27DB-9FBFA938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BDBE0-C0FF-5B9F-828C-55D34DC0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10177-C2B2-B9D7-5F69-20F3047897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8486A-9F86-A8F2-8EE6-5F5E0B9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07240"/>
            <a:ext cx="9649389" cy="50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6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181A03-78BA-3ABE-1161-9897D5F70CA6}"/>
              </a:ext>
            </a:extLst>
          </p:cNvPr>
          <p:cNvSpPr/>
          <p:nvPr/>
        </p:nvSpPr>
        <p:spPr>
          <a:xfrm>
            <a:off x="3084033" y="168812"/>
            <a:ext cx="6215242" cy="6596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49F7-635F-7842-59C5-E186DEBB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5616-1872-6E5E-8744-D5866A247A1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407-FCC0-2416-6858-F392F497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1519D-7F48-DC0B-F1B9-525C343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20" y="211706"/>
            <a:ext cx="6079646" cy="6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6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8D062-28CB-D4C1-C269-CECB3751A0D7}"/>
              </a:ext>
            </a:extLst>
          </p:cNvPr>
          <p:cNvSpPr/>
          <p:nvPr/>
        </p:nvSpPr>
        <p:spPr>
          <a:xfrm>
            <a:off x="2003983" y="2293034"/>
            <a:ext cx="9447119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12EB1-39FA-95E1-DAEC-18E03451EF70}"/>
              </a:ext>
            </a:extLst>
          </p:cNvPr>
          <p:cNvSpPr/>
          <p:nvPr/>
        </p:nvSpPr>
        <p:spPr>
          <a:xfrm>
            <a:off x="2003983" y="5092505"/>
            <a:ext cx="9615931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4CC2E1-4131-A737-1984-6866347BCAE3}"/>
              </a:ext>
            </a:extLst>
          </p:cNvPr>
          <p:cNvSpPr/>
          <p:nvPr/>
        </p:nvSpPr>
        <p:spPr>
          <a:xfrm>
            <a:off x="3611080" y="196948"/>
            <a:ext cx="4885806" cy="1350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A434-BDA2-25ED-13D1-B4EB92D0DB4D}"/>
              </a:ext>
            </a:extLst>
          </p:cNvPr>
          <p:cNvSpPr/>
          <p:nvPr/>
        </p:nvSpPr>
        <p:spPr>
          <a:xfrm>
            <a:off x="3611080" y="3826412"/>
            <a:ext cx="5009124" cy="14489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B79126-DD59-4E56-F658-B2D3F8CC8AF9}"/>
              </a:ext>
            </a:extLst>
          </p:cNvPr>
          <p:cNvSpPr/>
          <p:nvPr/>
        </p:nvSpPr>
        <p:spPr>
          <a:xfrm>
            <a:off x="3334043" y="2560320"/>
            <a:ext cx="5695472" cy="703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DF1A9-4E12-CFAD-8E59-D76EE6328716}"/>
              </a:ext>
            </a:extLst>
          </p:cNvPr>
          <p:cNvSpPr/>
          <p:nvPr/>
        </p:nvSpPr>
        <p:spPr>
          <a:xfrm>
            <a:off x="3334043" y="3924886"/>
            <a:ext cx="5695472" cy="158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2E-84FC-E6AF-5830-8847220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73A0B-1AD9-62D8-2945-32DE710AC0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B526-5277-E9AE-76EE-88DE25E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43F65-DD80-BA67-B92C-4776C9C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19" y="2058086"/>
            <a:ext cx="9728562" cy="31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5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F11-7B73-4756-10A0-D5683E64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8CE5A-B855-871A-5D29-5BDC02C6517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769B-2B9F-FD3A-3188-AAC922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53D54-13A9-AB14-5A26-B26FB88D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342334"/>
            <a:ext cx="6621560" cy="6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68F9E1-2AFD-8416-300D-9ADFDE162C7E}"/>
              </a:ext>
            </a:extLst>
          </p:cNvPr>
          <p:cNvSpPr/>
          <p:nvPr/>
        </p:nvSpPr>
        <p:spPr>
          <a:xfrm>
            <a:off x="2135725" y="1533378"/>
            <a:ext cx="7920550" cy="2264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B405-7D12-CABD-7BC3-8C08FB9D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8891F-3ED4-9F87-5207-AC93A6A31A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69B5-F32B-6D53-44C9-233D6D11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14FC6-5C25-5AEC-E2FF-96D06F96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33" y="168812"/>
            <a:ext cx="5253330" cy="64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6D44E-9EC7-B87D-F078-A0337F1FB02A}"/>
              </a:ext>
            </a:extLst>
          </p:cNvPr>
          <p:cNvSpPr/>
          <p:nvPr/>
        </p:nvSpPr>
        <p:spPr>
          <a:xfrm>
            <a:off x="1890793" y="2355742"/>
            <a:ext cx="9438468" cy="3225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720E-5E38-CDA5-DABC-7878E2BE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980CC-E2ED-0E87-7FD2-BB4C86BDED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DBEE-2C6C-58ED-38BA-93059537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8F7C-86A4-07E8-48BE-AD9161AF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955369"/>
            <a:ext cx="10503465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F23C70-B143-9D30-43A6-172DE79CA2D2}"/>
              </a:ext>
            </a:extLst>
          </p:cNvPr>
          <p:cNvSpPr/>
          <p:nvPr/>
        </p:nvSpPr>
        <p:spPr>
          <a:xfrm>
            <a:off x="3692476" y="924791"/>
            <a:ext cx="4807047" cy="16917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843F7-B098-616F-240E-4E8D2C37EE68}"/>
              </a:ext>
            </a:extLst>
          </p:cNvPr>
          <p:cNvSpPr/>
          <p:nvPr/>
        </p:nvSpPr>
        <p:spPr>
          <a:xfrm>
            <a:off x="3692475" y="3429000"/>
            <a:ext cx="4807047" cy="1100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D5CA-21DB-520D-BDF1-53ABF01D5FF3}"/>
              </a:ext>
            </a:extLst>
          </p:cNvPr>
          <p:cNvSpPr/>
          <p:nvPr/>
        </p:nvSpPr>
        <p:spPr>
          <a:xfrm>
            <a:off x="3692475" y="5824025"/>
            <a:ext cx="4807047" cy="9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7AD6B0-AA5D-D2F7-5D68-612D516F5ACB}"/>
              </a:ext>
            </a:extLst>
          </p:cNvPr>
          <p:cNvSpPr/>
          <p:nvPr/>
        </p:nvSpPr>
        <p:spPr>
          <a:xfrm>
            <a:off x="2813538" y="675249"/>
            <a:ext cx="6682154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A4EAD2-48E4-2A86-05DE-F344D8B5BA0D}"/>
              </a:ext>
            </a:extLst>
          </p:cNvPr>
          <p:cNvSpPr/>
          <p:nvPr/>
        </p:nvSpPr>
        <p:spPr>
          <a:xfrm>
            <a:off x="2138289" y="2250831"/>
            <a:ext cx="8797950" cy="24899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827B70-37E5-84EA-0CD3-7ADE1083C948}"/>
              </a:ext>
            </a:extLst>
          </p:cNvPr>
          <p:cNvSpPr/>
          <p:nvPr/>
        </p:nvSpPr>
        <p:spPr>
          <a:xfrm>
            <a:off x="2166425" y="2025748"/>
            <a:ext cx="2827606" cy="337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BAB99-B8CB-F9CC-9450-9DB2ABEDBC38}"/>
              </a:ext>
            </a:extLst>
          </p:cNvPr>
          <p:cNvSpPr/>
          <p:nvPr/>
        </p:nvSpPr>
        <p:spPr>
          <a:xfrm>
            <a:off x="2166425" y="2743200"/>
            <a:ext cx="6999359" cy="1237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FBD1-93B5-82AA-10BF-518049BF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057BD-8BE0-D235-1326-F184FFE900F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FD2EF-AAEF-E275-4FF7-F9941802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67251-774C-DAD6-41E7-8D2136DD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3350"/>
            <a:ext cx="6497076" cy="6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6B8406-2C70-8A0E-0CC5-C9A0CB94A3BC}"/>
              </a:ext>
            </a:extLst>
          </p:cNvPr>
          <p:cNvSpPr/>
          <p:nvPr/>
        </p:nvSpPr>
        <p:spPr>
          <a:xfrm>
            <a:off x="1086928" y="2912012"/>
            <a:ext cx="9894063" cy="195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8AB-A939-5660-1697-213DDBD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46105-50CE-EA87-EAD8-ED4BE49853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E55-F2EE-B9AD-028E-A7E6F424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A907-FFB9-459C-F865-F7A051B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00" y="676275"/>
            <a:ext cx="6710509" cy="6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0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1FC2-E50D-9AD0-F9AA-C7BBECC2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516B9-4FE8-FDEC-A9DD-06A21D48DA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11B00-3B4C-508B-7BE0-54129727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EB2-43EB-9BA4-33B9-8E0117DE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11" y="383819"/>
            <a:ext cx="5243146" cy="60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5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601F-FB87-2D36-1878-AC097C9B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3D3A-05B5-6FF6-C35C-840BC582FF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8037-4668-902C-DAA7-F60F94F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553D-6C81-9127-FFD6-0D558CAC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92" y="1185362"/>
            <a:ext cx="9236215" cy="42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330</Words>
  <Application>Microsoft Office PowerPoint</Application>
  <PresentationFormat>Widescreen</PresentationFormat>
  <Paragraphs>110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21</cp:revision>
  <dcterms:created xsi:type="dcterms:W3CDTF">2024-11-06T21:45:28Z</dcterms:created>
  <dcterms:modified xsi:type="dcterms:W3CDTF">2024-12-02T20:28:57Z</dcterms:modified>
</cp:coreProperties>
</file>